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C74"/>
    <a:srgbClr val="EB9E68"/>
    <a:srgbClr val="679160"/>
    <a:srgbClr val="392F38"/>
    <a:srgbClr val="597580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610" y="13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60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1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8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17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6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33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2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0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9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426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9C45B-2299-491C-8C63-2AB8351F6985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F21E9-EDA3-4F48-A40E-C7A8D5EFC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8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75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456003" y="347481"/>
            <a:ext cx="9184432" cy="2896440"/>
            <a:chOff x="1390517" y="3543375"/>
            <a:chExt cx="9184432" cy="2896440"/>
          </a:xfrm>
        </p:grpSpPr>
        <p:sp>
          <p:nvSpPr>
            <p:cNvPr id="4" name="Isosceles Triangle 3"/>
            <p:cNvSpPr/>
            <p:nvPr/>
          </p:nvSpPr>
          <p:spPr>
            <a:xfrm>
              <a:off x="1390517" y="3543375"/>
              <a:ext cx="4128682" cy="2844662"/>
            </a:xfrm>
            <a:prstGeom prst="triangle">
              <a:avLst/>
            </a:prstGeom>
            <a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6172" t="2814" r="-1794" b="-75044"/>
              </a:stretch>
            </a:blipFill>
            <a:ln w="57150">
              <a:solidFill>
                <a:srgbClr val="EB9E6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" name="Isosceles Triangle 5"/>
            <p:cNvSpPr/>
            <p:nvPr/>
          </p:nvSpPr>
          <p:spPr>
            <a:xfrm>
              <a:off x="6446267" y="3595153"/>
              <a:ext cx="4128682" cy="2844662"/>
            </a:xfrm>
            <a:prstGeom prst="triangle">
              <a:avLst/>
            </a:prstGeom>
            <a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000" r="-2000"/>
              </a:stretch>
            </a:blipFill>
            <a:ln w="57150">
              <a:solidFill>
                <a:srgbClr val="67916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 rot="10800000">
              <a:off x="3956492" y="3543375"/>
              <a:ext cx="4128682" cy="2844662"/>
            </a:xfrm>
            <a:prstGeom prst="triangle">
              <a:avLst/>
            </a:prstGeom>
            <a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59000" b="-59000"/>
              </a:stretch>
            </a:blipFill>
            <a:ln w="57150">
              <a:solidFill>
                <a:srgbClr val="E67C74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0800000">
            <a:off x="1456003" y="3522481"/>
            <a:ext cx="9184432" cy="2896440"/>
            <a:chOff x="1390517" y="3543375"/>
            <a:chExt cx="9184432" cy="2896440"/>
          </a:xfrm>
        </p:grpSpPr>
        <p:sp>
          <p:nvSpPr>
            <p:cNvPr id="23" name="Isosceles Triangle 22"/>
            <p:cNvSpPr/>
            <p:nvPr/>
          </p:nvSpPr>
          <p:spPr>
            <a:xfrm>
              <a:off x="1390517" y="3543375"/>
              <a:ext cx="4128682" cy="2844662"/>
            </a:xfrm>
            <a:prstGeom prst="triangle">
              <a:avLst/>
            </a:prstGeom>
            <a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6172" t="2814" r="-1794" b="-75044"/>
              </a:stretch>
            </a:blipFill>
            <a:ln w="57150">
              <a:solidFill>
                <a:srgbClr val="EB9E68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6446267" y="3595153"/>
              <a:ext cx="4128682" cy="2844662"/>
            </a:xfrm>
            <a:prstGeom prst="triangle">
              <a:avLst/>
            </a:prstGeom>
            <a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000" r="-2000"/>
              </a:stretch>
            </a:blipFill>
            <a:ln w="57150">
              <a:solidFill>
                <a:srgbClr val="679160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0800000">
              <a:off x="3956492" y="3543375"/>
              <a:ext cx="4128682" cy="2844662"/>
            </a:xfrm>
            <a:prstGeom prst="triangle">
              <a:avLst/>
            </a:prstGeom>
            <a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59000" b="-59000"/>
              </a:stretch>
            </a:blipFill>
            <a:ln w="57150">
              <a:solidFill>
                <a:srgbClr val="E67C74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746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75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Isosceles Triangle 30"/>
          <p:cNvSpPr/>
          <p:nvPr/>
        </p:nvSpPr>
        <p:spPr>
          <a:xfrm>
            <a:off x="1213142" y="792110"/>
            <a:ext cx="6125745" cy="4220638"/>
          </a:xfrm>
          <a:prstGeom prst="triangl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4743" t="-26801" r="-19463" b="-127539"/>
            </a:stretch>
          </a:blipFill>
          <a:ln w="381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>
            <a:off x="3378590" y="801305"/>
            <a:ext cx="6125745" cy="4220638"/>
          </a:xfrm>
          <a:prstGeom prst="triangl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97" t="-12223" r="-74729" b="-49165"/>
            </a:stretch>
          </a:blipFill>
          <a:ln w="381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5" name="Isosceles Triangle 34"/>
          <p:cNvSpPr/>
          <p:nvPr/>
        </p:nvSpPr>
        <p:spPr>
          <a:xfrm>
            <a:off x="6010518" y="801305"/>
            <a:ext cx="6125745" cy="4220638"/>
          </a:xfrm>
          <a:prstGeom prst="triangl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59000" b="-59000"/>
            </a:stretch>
          </a:blipFill>
          <a:ln w="38100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77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75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orangutan sitting on a tree branch&#10;&#10;Description automatically generated">
            <a:extLst>
              <a:ext uri="{FF2B5EF4-FFF2-40B4-BE49-F238E27FC236}">
                <a16:creationId xmlns:a16="http://schemas.microsoft.com/office/drawing/2014/main" id="{739E681F-5105-A2A3-B384-1F984FC61E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980" y="1402080"/>
            <a:ext cx="3429000" cy="3429000"/>
          </a:xfrm>
          <a:prstGeom prst="rect">
            <a:avLst/>
          </a:prstGeom>
        </p:spPr>
      </p:pic>
      <p:pic>
        <p:nvPicPr>
          <p:cNvPr id="5" name="Picture 4" descr="A close-up of a bridge&#10;&#10;Description automatically generated">
            <a:extLst>
              <a:ext uri="{FF2B5EF4-FFF2-40B4-BE49-F238E27FC236}">
                <a16:creationId xmlns:a16="http://schemas.microsoft.com/office/drawing/2014/main" id="{088B0015-5C05-2AE0-CEC0-A9F6848F2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120" y="1059180"/>
            <a:ext cx="3159760" cy="4739640"/>
          </a:xfrm>
          <a:prstGeom prst="rect">
            <a:avLst/>
          </a:prstGeom>
        </p:spPr>
      </p:pic>
      <p:pic>
        <p:nvPicPr>
          <p:cNvPr id="7" name="Picture 6" descr="Bubbles floating in the air&#10;&#10;Description automatically generated">
            <a:extLst>
              <a:ext uri="{FF2B5EF4-FFF2-40B4-BE49-F238E27FC236}">
                <a16:creationId xmlns:a16="http://schemas.microsoft.com/office/drawing/2014/main" id="{277BBDCE-0E9A-21DE-90AB-03C63457F8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1851660"/>
            <a:ext cx="3794760" cy="25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88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Andrzej Pach</dc:creator>
  <cp:lastModifiedBy>Andrew P</cp:lastModifiedBy>
  <cp:revision>5</cp:revision>
  <dcterms:created xsi:type="dcterms:W3CDTF">2015-06-03T12:25:58Z</dcterms:created>
  <dcterms:modified xsi:type="dcterms:W3CDTF">2024-07-16T14:46:34Z</dcterms:modified>
</cp:coreProperties>
</file>

<file path=docProps/thumbnail.jpeg>
</file>